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56" r:id="rId4"/>
    <p:sldId id="257" r:id="rId5"/>
    <p:sldId id="258" r:id="rId6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18" autoAdjust="0"/>
  </p:normalViewPr>
  <p:slideViewPr>
    <p:cSldViewPr>
      <p:cViewPr varScale="1">
        <p:scale>
          <a:sx n="115" d="100"/>
          <a:sy n="115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0832D-0022-4D68-941E-D5445180EA67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B1CBF-7C26-4FE9-8B2C-2C64F4DA5A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87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B1CBF-7C26-4FE9-8B2C-2C64F4DA5AE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0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slide" Target="slide4.xml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83" y="2492896"/>
            <a:ext cx="274726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848" y="1301412"/>
            <a:ext cx="4248472" cy="423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7" y="62068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ПАРОВОЗИК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681122" y="2313762"/>
            <a:ext cx="29523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Задача: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Закрепить умение выделять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 звук </a:t>
            </a:r>
            <a:r>
              <a:rPr lang="en-US" sz="2400" dirty="0" smtClean="0">
                <a:solidFill>
                  <a:srgbClr val="002060"/>
                </a:solidFill>
              </a:rPr>
              <a:t>[ </a:t>
            </a: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en-US" sz="2400" dirty="0" smtClean="0">
                <a:solidFill>
                  <a:srgbClr val="002060"/>
                </a:solidFill>
              </a:rPr>
              <a:t>]</a:t>
            </a:r>
            <a:r>
              <a:rPr lang="ru-RU" sz="2400" dirty="0" smtClean="0">
                <a:solidFill>
                  <a:srgbClr val="002060"/>
                </a:solidFill>
              </a:rPr>
              <a:t> в середине слова</a:t>
            </a:r>
          </a:p>
        </p:txBody>
      </p:sp>
    </p:spTree>
    <p:extLst>
      <p:ext uri="{BB962C8B-B14F-4D97-AF65-F5344CB8AC3E}">
        <p14:creationId xmlns:p14="http://schemas.microsoft.com/office/powerpoint/2010/main" val="39026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7667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УПРАВЛЕНИЕ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Управляющая кнопка: справка 4">
            <a:hlinkClick r:id="" action="ppaction://noaction" highlightClick="1"/>
          </p:cNvPr>
          <p:cNvSpPr/>
          <p:nvPr/>
        </p:nvSpPr>
        <p:spPr>
          <a:xfrm>
            <a:off x="765533" y="3272136"/>
            <a:ext cx="1216871" cy="93610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кумент 5">
            <a:hlinkClick r:id="" action="ppaction://noaction" highlightClick="1"/>
          </p:cNvPr>
          <p:cNvSpPr/>
          <p:nvPr/>
        </p:nvSpPr>
        <p:spPr>
          <a:xfrm>
            <a:off x="827584" y="1344070"/>
            <a:ext cx="1158685" cy="118643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</p:cNvPr>
          <p:cNvSpPr/>
          <p:nvPr/>
        </p:nvSpPr>
        <p:spPr>
          <a:xfrm>
            <a:off x="765533" y="4847964"/>
            <a:ext cx="1220736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7784" y="999892"/>
            <a:ext cx="5616624" cy="214107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99792" y="3429000"/>
            <a:ext cx="3456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Виды помощи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515719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ВОЗВРАТНАЯ УПРАВЛЯЮЩАЯ КНОПКА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3" y="999892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Игровое задание: </a:t>
            </a:r>
            <a:r>
              <a:rPr lang="ru-RU" sz="2000" dirty="0" smtClean="0">
                <a:solidFill>
                  <a:srgbClr val="002060"/>
                </a:solidFill>
              </a:rPr>
              <a:t>Паровозик приглашает в путешествие своих друзей в названии которых звук </a:t>
            </a:r>
            <a:r>
              <a:rPr lang="en-US" sz="2000" b="1" dirty="0" smtClean="0">
                <a:solidFill>
                  <a:srgbClr val="002060"/>
                </a:solidFill>
              </a:rPr>
              <a:t>[</a:t>
            </a:r>
            <a:r>
              <a:rPr lang="ru-RU" sz="2000" b="1" dirty="0">
                <a:solidFill>
                  <a:srgbClr val="002060"/>
                </a:solidFill>
              </a:rPr>
              <a:t>Р</a:t>
            </a:r>
            <a:r>
              <a:rPr lang="en-US" sz="2000" b="1" dirty="0" smtClean="0">
                <a:solidFill>
                  <a:srgbClr val="002060"/>
                </a:solidFill>
              </a:rPr>
              <a:t>]</a:t>
            </a:r>
            <a:r>
              <a:rPr lang="ru-RU" sz="2000" dirty="0" smtClean="0">
                <a:solidFill>
                  <a:srgbClr val="002060"/>
                </a:solidFill>
              </a:rPr>
              <a:t> стоит в середине слова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Инструкция</a:t>
            </a:r>
            <a:r>
              <a:rPr lang="ru-RU" sz="2000" dirty="0" smtClean="0"/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Кто поедет в путешествие сорока или тигр?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транноТутЕгоНет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214926" y="4056488"/>
            <a:ext cx="1029251" cy="1029251"/>
          </a:xfrm>
          <a:prstGeom prst="rect">
            <a:avLst/>
          </a:prstGeom>
        </p:spPr>
      </p:pic>
      <p:pic>
        <p:nvPicPr>
          <p:cNvPr id="1026" name="Picture 2" descr="C:\Users\Acer\Desktop\Картинки ВК\Паровозик\игра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71614"/>
            <a:ext cx="1800200" cy="266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cer\Desktop\Картинки ВК\Паровозик\ваг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675" y="2013164"/>
            <a:ext cx="3144527" cy="343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cer\Desktop\Картинки ВК\тигр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656" y="3729194"/>
            <a:ext cx="1749792" cy="19569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656" y="764704"/>
            <a:ext cx="1749792" cy="1730432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444208" y="404664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Управляющая кнопка: справка 2">
            <a:hlinkClick r:id="rId10" action="ppaction://hlinksldjump" highlightClick="1"/>
          </p:cNvPr>
          <p:cNvSpPr/>
          <p:nvPr/>
        </p:nvSpPr>
        <p:spPr>
          <a:xfrm>
            <a:off x="5534108" y="5565395"/>
            <a:ext cx="782173" cy="8984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40052 0.283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35" y="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00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763688" y="3717032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126297" y="325983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1124744"/>
            <a:ext cx="2520280" cy="18005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596336" y="5373216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анимации -3\94967598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272808" cy="4248472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b293e2bb4677824be5f5293155ded7d9c0cba9c4"/>
  <p:tag name="ISPRING_RESOURCE_PATHS_HASH_2" val="82eeaf1ff67a7ef7f3ee2be3ebd5949941489b1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51</Words>
  <Application>Microsoft Office PowerPoint</Application>
  <PresentationFormat>Экран (4:3)</PresentationFormat>
  <Paragraphs>11</Paragraphs>
  <Slides>5</Slides>
  <Notes>1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делает учитель-дефектолог?  (консультация для родителей) </dc:title>
  <cp:lastModifiedBy>Наталья</cp:lastModifiedBy>
  <cp:revision>39</cp:revision>
  <dcterms:modified xsi:type="dcterms:W3CDTF">2020-01-17T17:56:49Z</dcterms:modified>
</cp:coreProperties>
</file>