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10"/>
  </p:notesMasterIdLst>
  <p:sldIdLst>
    <p:sldId id="279" r:id="rId4"/>
    <p:sldId id="281" r:id="rId5"/>
    <p:sldId id="282" r:id="rId6"/>
    <p:sldId id="276" r:id="rId7"/>
    <p:sldId id="278" r:id="rId8"/>
    <p:sldId id="280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C8DD5-2D85-4FB9-9CC3-3E23ABCD2C24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26EAE-13CC-441D-8E24-10E704B3A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9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26EAE-13CC-441D-8E24-10E704B3AC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5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5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6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9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65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19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9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2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4543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47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6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62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2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09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8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14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70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0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68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0407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5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2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17.01.2020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5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6.png"/><Relationship Id="rId5" Type="http://schemas.microsoft.com/office/2007/relationships/media" Target="../media/media3.wav"/><Relationship Id="rId15" Type="http://schemas.openxmlformats.org/officeDocument/2006/relationships/slide" Target="slide5.xml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6.mp3"/><Relationship Id="rId7" Type="http://schemas.openxmlformats.org/officeDocument/2006/relationships/slide" Target="slide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10" Type="http://schemas.openxmlformats.org/officeDocument/2006/relationships/slide" Target="slide6.xml"/><Relationship Id="rId4" Type="http://schemas.openxmlformats.org/officeDocument/2006/relationships/audio" Target="../media/media6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file:///D:\17%20&#1092;&#1077;&#1074;&#1088;&#1072;&#1083;&#1103;%202014\3%20&#1058;&#1088;&#1077;&#1085;&#1072;&#1078;&#1077;&#1088;\&#1048;&#1089;&#1087;&#1086;&#1083;&#1100;&#1079;&#1086;&#1074;&#1072;&#1085;&#1080;&#1077;%20&#1080;&#1085;&#1092;&#1086;&#1088;&#1084;&#1072;&#1094;&#1080;&#1086;&#1085;&#1085;&#1099;&#1093;%20&#1090;&#1077;&#1093;&#1085;&#1086;&#1083;&#1086;&#1075;&#1080;&#1081;%20&#1074;%20&#1055;&#1050;&#1055;&#1055;.ppt" TargetMode="Externa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88640"/>
            <a:ext cx="49685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в теремочке живет?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2405"/>
            <a:ext cx="3816424" cy="42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1122" y="2420888"/>
            <a:ext cx="1069268" cy="81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Р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5446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В ТЕРЕМОЧКЕ ЖИВЕТ?</a:t>
            </a:r>
            <a:endParaRPr lang="ru-RU" sz="24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320480" cy="336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00424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    ЗДАЧА</a:t>
            </a:r>
            <a:endParaRPr lang="ru-RU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Закрепить умение правильно произносить звук  </a:t>
            </a:r>
            <a:r>
              <a:rPr lang="en-US" sz="2000" b="1" dirty="0" smtClean="0">
                <a:solidFill>
                  <a:srgbClr val="00B050"/>
                </a:solidFill>
              </a:rPr>
              <a:t>[</a:t>
            </a:r>
            <a:r>
              <a:rPr lang="ru-RU" sz="2000" b="1" dirty="0">
                <a:solidFill>
                  <a:srgbClr val="00B050"/>
                </a:solidFill>
              </a:rPr>
              <a:t>Р</a:t>
            </a:r>
            <a:r>
              <a:rPr lang="en-US" sz="2000" b="1" dirty="0" smtClean="0">
                <a:solidFill>
                  <a:srgbClr val="00B050"/>
                </a:solidFill>
              </a:rPr>
              <a:t>]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в начале слова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60" y="3947707"/>
            <a:ext cx="11096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4176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Управление</a:t>
            </a:r>
            <a:endParaRPr lang="ru-RU" sz="24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800200" cy="195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в конец 2">
            <a:hlinkClick r:id="" action="ppaction://hlinkshowjump?jump=lastslide" highlightClick="1"/>
          </p:cNvPr>
          <p:cNvSpPr/>
          <p:nvPr/>
        </p:nvSpPr>
        <p:spPr>
          <a:xfrm>
            <a:off x="2036803" y="3212976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556958" y="3212976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539552" y="528436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кумент 6">
            <a:hlinkClick r:id="" action="ppaction://noaction" highlightClick="1"/>
          </p:cNvPr>
          <p:cNvSpPr/>
          <p:nvPr/>
        </p:nvSpPr>
        <p:spPr>
          <a:xfrm>
            <a:off x="755576" y="819560"/>
            <a:ext cx="1042416" cy="10424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5712" y="851564"/>
            <a:ext cx="4972552" cy="1353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B050"/>
                </a:solidFill>
              </a:rPr>
              <a:t>ИНСТРУКЦИЯ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 теремочке живут картинки в которых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звук </a:t>
            </a:r>
            <a:r>
              <a:rPr lang="en-US" dirty="0" smtClean="0">
                <a:solidFill>
                  <a:srgbClr val="00B050"/>
                </a:solidFill>
              </a:rPr>
              <a:t>[</a:t>
            </a:r>
            <a:r>
              <a:rPr lang="ru-RU" b="1" dirty="0" smtClean="0">
                <a:solidFill>
                  <a:srgbClr val="00B050"/>
                </a:solidFill>
              </a:rPr>
              <a:t>р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находится в начале слова.</a:t>
            </a:r>
          </a:p>
          <a:p>
            <a:r>
              <a:rPr lang="ru-RU" dirty="0">
                <a:solidFill>
                  <a:srgbClr val="00B050"/>
                </a:solidFill>
              </a:rPr>
              <a:t>-</a:t>
            </a:r>
            <a:r>
              <a:rPr lang="ru-RU" dirty="0" smtClean="0">
                <a:solidFill>
                  <a:srgbClr val="00B050"/>
                </a:solidFill>
              </a:rPr>
              <a:t> Помоги картинкам найти теремок.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327950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Виды помощи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7992" y="5254916"/>
            <a:ext cx="536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Возвратная управляющая кнопка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58" y="5041653"/>
            <a:ext cx="619454" cy="48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6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73533" y="4324216"/>
            <a:ext cx="1656184" cy="1486914"/>
            <a:chOff x="395536" y="4037077"/>
            <a:chExt cx="1656184" cy="148691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4037077"/>
              <a:ext cx="1656184" cy="1486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63" y="4095241"/>
              <a:ext cx="1341884" cy="1290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6111280" y="1181310"/>
            <a:ext cx="1625839" cy="1573635"/>
            <a:chOff x="6516216" y="1124744"/>
            <a:chExt cx="1625839" cy="157363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516216" y="1124744"/>
              <a:ext cx="1625839" cy="15736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812" y="1197186"/>
              <a:ext cx="1440159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1000622" y="1124744"/>
            <a:ext cx="1700213" cy="1554162"/>
            <a:chOff x="1000622" y="1124744"/>
            <a:chExt cx="1700213" cy="155416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22" y="1124744"/>
              <a:ext cx="1700213" cy="15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625" y="1253753"/>
              <a:ext cx="1544747" cy="1239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97" y="2698379"/>
            <a:ext cx="3683667" cy="37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Управляющая кнопка: справка 13">
            <a:hlinkClick r:id="rId15" action="ppaction://hlinksldjump" highlightClick="1"/>
          </p:cNvPr>
          <p:cNvSpPr/>
          <p:nvPr/>
        </p:nvSpPr>
        <p:spPr>
          <a:xfrm>
            <a:off x="8276356" y="6316602"/>
            <a:ext cx="867644" cy="52120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05" y="3356992"/>
            <a:ext cx="977249" cy="96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928721" y="4037077"/>
            <a:ext cx="1656184" cy="1512168"/>
            <a:chOff x="1187624" y="1196752"/>
            <a:chExt cx="1656184" cy="1512168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249" y="1254916"/>
              <a:ext cx="1419225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187624" y="1196752"/>
              <a:ext cx="1656184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fin_otlich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828584" y="1568525"/>
            <a:ext cx="609600" cy="609600"/>
          </a:xfrm>
          <a:prstGeom prst="rect">
            <a:avLst/>
          </a:prstGeom>
        </p:spPr>
      </p:pic>
      <p:pic>
        <p:nvPicPr>
          <p:cNvPr id="15" name="fin_praviln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56293" y="2522588"/>
            <a:ext cx="609600" cy="609600"/>
          </a:xfrm>
          <a:prstGeom prst="rect">
            <a:avLst/>
          </a:prstGeom>
        </p:spPr>
      </p:pic>
      <p:pic>
        <p:nvPicPr>
          <p:cNvPr id="19" name="fin_umnits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28584" y="3366655"/>
            <a:ext cx="609600" cy="609600"/>
          </a:xfrm>
          <a:prstGeom prst="rect">
            <a:avLst/>
          </a:prstGeom>
        </p:spPr>
      </p:pic>
      <p:pic>
        <p:nvPicPr>
          <p:cNvPr id="20" name="НЕТ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28584" y="4504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25833 0.348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28785 0.328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31649 -0.0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7" action="ppaction://hlinksldjump" highlightClick="1"/>
          </p:cNvPr>
          <p:cNvSpPr/>
          <p:nvPr/>
        </p:nvSpPr>
        <p:spPr>
          <a:xfrm>
            <a:off x="7738428" y="5733256"/>
            <a:ext cx="792088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>
            <a:off x="-180528" y="4864612"/>
            <a:ext cx="91440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69504"/>
            <a:ext cx="1902051" cy="1639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Р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18618" y="3084828"/>
            <a:ext cx="1971058" cy="1950421"/>
            <a:chOff x="1187624" y="1556792"/>
            <a:chExt cx="1971058" cy="195042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87624" y="1556792"/>
              <a:ext cx="1971058" cy="19504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758519"/>
              <a:ext cx="1689031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р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00592" y="764704"/>
            <a:ext cx="609600" cy="609600"/>
          </a:xfrm>
          <a:prstGeom prst="rect">
            <a:avLst/>
          </a:prstGeom>
        </p:spPr>
      </p:pic>
      <p:pic>
        <p:nvPicPr>
          <p:cNvPr id="9" name="р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00592" y="1737736"/>
            <a:ext cx="609600" cy="6096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10" action="ppaction://hlinksldjump" highlightClick="1"/>
          </p:cNvPr>
          <p:cNvSpPr/>
          <p:nvPr/>
        </p:nvSpPr>
        <p:spPr>
          <a:xfrm>
            <a:off x="6706197" y="5779012"/>
            <a:ext cx="792088" cy="6023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578 L 0.58802 -0.005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8134"/>
            <a:ext cx="5832647" cy="517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45" y="1135633"/>
            <a:ext cx="127022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КтоВТеремочкеЖивет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6616" y="908720"/>
            <a:ext cx="609600" cy="609600"/>
          </a:xfrm>
          <a:prstGeom prst="rect">
            <a:avLst/>
          </a:prstGeom>
        </p:spPr>
      </p:pic>
      <p:sp>
        <p:nvSpPr>
          <p:cNvPr id="4" name="Управляющая кнопка: возврат 3">
            <a:hlinkClick r:id="rId7" action="ppaction://hlinkpres?slideindex=4&amp;slidetitle=Включение в структуру занятий тренажера позволяет:" highlightClick="1"/>
          </p:cNvPr>
          <p:cNvSpPr/>
          <p:nvPr/>
        </p:nvSpPr>
        <p:spPr>
          <a:xfrm>
            <a:off x="7735872" y="5517232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3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563b3c541aea58fb97ec2a0d1ba66fe5114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881</TotalTime>
  <Words>54</Words>
  <Application>Microsoft Office PowerPoint</Application>
  <PresentationFormat>Экран (4:3)</PresentationFormat>
  <Paragraphs>15</Paragraphs>
  <Slides>6</Slides>
  <Notes>1</Notes>
  <HiddenSlides>1</HiddenSlides>
  <MMClips>7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Аспект</vt:lpstr>
      <vt:lpstr>1_Аспект</vt:lpstr>
      <vt:lpstr>2_Аспект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Игровое  упражнение «Песенка  насоса»</dc:title>
  <cp:lastModifiedBy>Наталья</cp:lastModifiedBy>
  <cp:revision>121</cp:revision>
  <dcterms:modified xsi:type="dcterms:W3CDTF">2020-01-17T17:56:31Z</dcterms:modified>
</cp:coreProperties>
</file>