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1" r:id="rId4"/>
    <p:sldId id="260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3D2A-A0D7-483D-8453-B6E16693B4AC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A288F-4AA8-462B-93CD-2A0783A1F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6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A288F-4AA8-462B-93CD-2A0783A1FC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yandex.ru/clck/jsredir?from=yandex.ru;images/search;images;;&amp;text=&amp;etext=1524.ASHqMS_yJSmmhqGF_7YWBkuVKD3_VTZBdVWTVBLxd7uQ8hYD2yF410fsVoYRVUHY43e8YOnPuirHeVjXHeNOsIsajX99Xm74rGOdL21hqTc.e7bf91e99eb1d51b2aab4caafefae81875e6fd4c&amp;uuid=&amp;state=tid_Wvm4RM28ca_MiO4Ne9osTPtpHS9wicjEF5X7fRziVPIHCd9FyQ,,&amp;data=UlNrNmk5WktYejR0eWJFYk1LdmtxZ3NMNXJySkdWcmNUbkxmUGFXNmIwTWRkWjlJMWRXRGh6dFFfTXN3QmloTGNqMGZITnRJSExVd1UxMXdTdWNBZExxb3g5UjlCZk94d3Q1VWRxVTRXNDJDb0F1UmUwZEI1cGdwMGRNSnBIcEQ5VVkwem1Kelg0dyw,&amp;sign=9b50d6db2a601187a055bd5c9401a4b1&amp;keyno=0&amp;b64e=2&amp;l10n=ru" TargetMode="Externa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clck/jsredir?from=yandex.ru;images/search;images;;&amp;text=&amp;etext=1525.3uzDZvJeDOfUl9kJ_tKBZZFDL279u_POamcTGQ9kTq4UAB-gH92hajysuMmaAU1xBBGYUE6yj3W9ZvEtno_6N-_utbfYZ3lHb94C9aLsqg4.049a0d00385f08a9686361b6e7ddc313f45690ca&amp;uuid=&amp;state=tid_Wvm4RM28ca_MiO4Ne9osTPtpHS9wicjEF5X7fRziVPIHCd9FyQ,,&amp;data=UlNrNmk5WktYejY4cHFySjRXSWhXSENkTGpQLXdRLVpXcjVFY1FSMnJVV21ob0tVR3ZDLUk5NnJfMy1hcUo3elFwbkEwcFRuTVVOQ2Viam05RTdSMVI5bURGZEFoLVZKNC1kQ1N6aVRzT2VoUVltS2dJSEZqZyws&amp;sign=9cdb95438b634601ca1506a59abf798b&amp;keyno=0&amp;b64e=2&amp;l10n=ru" TargetMode="External"/><Relationship Id="rId5" Type="http://schemas.openxmlformats.org/officeDocument/2006/relationships/hyperlink" Target="http://yandex.ru/clck/jsredir?from=yandex.ru;images/search;images;;&amp;text=&amp;etext=1524.GVGQLpUih3hAN8QBvAyy-fyW8SQ2s7W74CjW-tw9JNdiS5rXeQSZu2Tn6xOkx559lyYKhr2unlrahizqc4R_ppHXdbdXcKsmG_XeywKKnuLc5ziO-hP6Mhtl73wU1Vgk.c089ef596c28f2c616d02b640d9a10f0e0515f63&amp;uuid=&amp;state=tid_Wvm4RM28ca_MiO4Ne9osTPtpHS9wicjEF5X7fRziVPIHCd9FyQ,,&amp;data=UlNrNmk5WktYejR0eWJFYk1Ldmtxb0xaOG45WmZRVU8zSHBPeVI1SHBrei1RZXp3dm1CMGl3REN6eDJGNEc2LXZxYVltdndhbWFPdHlRY0c5bUhsc3ItaTV6cldSR09qS0I5MHBlOTVfd0ZRdzhmVy1tUUxZYjF1S3FZRHZjY3p5RDBLbGkzZC1ucyw,&amp;sign=7026220b894777ff9df0c457ca8b21d5&amp;keyno=0&amp;b64e=2&amp;l10n=ru" TargetMode="External"/><Relationship Id="rId4" Type="http://schemas.openxmlformats.org/officeDocument/2006/relationships/hyperlink" Target="http://yandex.ru/clck/jsredir?from=yandex.ru;images/search;images;;&amp;text=&amp;etext=1524.xgfnTLB7-OAMZ5s25r-k4cSvPrhl8KHzZPYQXlc078cV0gg8MYw7qUUdkK3etPABXCxN8UVrrcbYTK1FOw-NsFhRUsxyR1DBD8hVA9UPbW2DufNkcuHGHi8FDcmfQ4ttjFVyjSpW2sL2BK0jnY1X0A.e6c2a1b23fad5d9b12415da81b306ca49ead57e2&amp;uuid=&amp;state=tid_Wvm4RM28ca_MiO4Ne9osTPtpHS9wicjEF5X7fRziVPIHCd9FyQ,,&amp;data=UlNrNmk5WktYejR0eWJFYk1LdmtxdnlLWXV4NkpWRWZOZXpzUUNwelgtVDlRbFVrREJEUERrN3FtX2lEb3NfNV9EQjEzbmtqVlFpU2hfQW1zYjFuX2xhX0NBRW9fUU9fRE9taFlZQ29LZThFZnRZQTk3Z0FOQ3ZWRHNQaVZPRDNjT2ZrLTZqTmZ0OFdibmN2Zks5ams5YTV5RkVQa1hQUk1PNW9Ja3lQVXRRQUsxT0ZtU1hhQXk1cDdPX1VYTmdT&amp;sign=ae6e3054a2d346e7f071b81c850b6fc0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000108"/>
            <a:ext cx="6522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«Почини игрушку»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3"/>
          <a:srcRect r="13775" b="18797"/>
          <a:stretch>
            <a:fillRect/>
          </a:stretch>
        </p:blipFill>
        <p:spPr bwMode="auto">
          <a:xfrm>
            <a:off x="1225081" y="2847159"/>
            <a:ext cx="4286280" cy="2857520"/>
          </a:xfrm>
          <a:prstGeom prst="rect">
            <a:avLst/>
          </a:prstGeom>
          <a:noFill/>
        </p:spPr>
      </p:pic>
      <p:pic>
        <p:nvPicPr>
          <p:cNvPr id="15" name="Picture 6" descr="C:\Users\ПК\Desktop\Рисунок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7973">
            <a:off x="5810234" y="4403625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1" descr="C:\Users\ПК\Desktop\картинки\image(24).jpg"/>
          <p:cNvPicPr>
            <a:picLocks noChangeAspect="1" noChangeArrowheads="1"/>
          </p:cNvPicPr>
          <p:nvPr/>
        </p:nvPicPr>
        <p:blipFill>
          <a:blip r:embed="rId12"/>
          <a:srcRect r="13775"/>
          <a:stretch>
            <a:fillRect/>
          </a:stretch>
        </p:blipFill>
        <p:spPr bwMode="auto">
          <a:xfrm>
            <a:off x="4643438" y="1857364"/>
            <a:ext cx="4286280" cy="3518972"/>
          </a:xfrm>
          <a:prstGeom prst="rect">
            <a:avLst/>
          </a:prstGeom>
          <a:noFill/>
        </p:spPr>
      </p:pic>
      <p:pic>
        <p:nvPicPr>
          <p:cNvPr id="2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873255" cy="121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0" descr="C:\Users\ПК\Desktop\картинки\image(2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071678"/>
            <a:ext cx="4357718" cy="3084798"/>
          </a:xfrm>
          <a:prstGeom prst="rect">
            <a:avLst/>
          </a:prstGeom>
          <a:noFill/>
        </p:spPr>
      </p:pic>
      <p:pic>
        <p:nvPicPr>
          <p:cNvPr id="20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714620"/>
            <a:ext cx="858682" cy="8761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2" descr="C:\Users\ПК\Desktop\картинки\image(22).jpg"/>
          <p:cNvPicPr>
            <a:picLocks noChangeAspect="1" noChangeArrowheads="1"/>
          </p:cNvPicPr>
          <p:nvPr/>
        </p:nvPicPr>
        <p:blipFill>
          <a:blip r:embed="rId12"/>
          <a:srcRect l="10618" r="8416"/>
          <a:stretch>
            <a:fillRect/>
          </a:stretch>
        </p:blipFill>
        <p:spPr bwMode="auto">
          <a:xfrm>
            <a:off x="4783178" y="1500175"/>
            <a:ext cx="4003664" cy="3500462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000892" y="37147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908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" descr="C:\Users\ПК\Desktop\картинки\image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429000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5" descr="C:\Users\112\Desktop\pitr-red-arrows-set-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V="1">
            <a:off x="217826" y="6140099"/>
            <a:ext cx="492977" cy="642942"/>
          </a:xfrm>
          <a:prstGeom prst="rect">
            <a:avLst/>
          </a:prstGeom>
          <a:noFill/>
        </p:spPr>
      </p:pic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a.d-cd.net/674d8s-9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643182"/>
            <a:ext cx="5357850" cy="325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4125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Источники:</a:t>
            </a:r>
          </a:p>
          <a:p>
            <a:r>
              <a:rPr lang="ru-RU" dirty="0" smtClean="0"/>
              <a:t>Картинки – </a:t>
            </a:r>
            <a:r>
              <a:rPr lang="en-US" dirty="0" smtClean="0">
                <a:hlinkClick r:id="rId3"/>
              </a:rPr>
              <a:t>Logo-raduga.ru</a:t>
            </a:r>
            <a:endParaRPr lang="ru-RU" dirty="0" smtClean="0"/>
          </a:p>
          <a:p>
            <a:r>
              <a:rPr lang="ru-RU" dirty="0" smtClean="0"/>
              <a:t>Стрелка – </a:t>
            </a:r>
            <a:r>
              <a:rPr lang="en-US" dirty="0" smtClean="0">
                <a:hlinkClick r:id="rId4"/>
              </a:rPr>
              <a:t>Authorfromscratch.weebly.com</a:t>
            </a:r>
            <a:endParaRPr lang="ru-RU" dirty="0" smtClean="0"/>
          </a:p>
          <a:p>
            <a:r>
              <a:rPr lang="ru-RU" dirty="0" smtClean="0"/>
              <a:t>Фон – </a:t>
            </a:r>
            <a:r>
              <a:rPr lang="en-US" dirty="0" smtClean="0">
                <a:hlinkClick r:id="rId5"/>
              </a:rPr>
              <a:t>Hdbackgroundspic.com</a:t>
            </a:r>
            <a:endParaRPr lang="ru-RU" dirty="0" smtClean="0"/>
          </a:p>
          <a:p>
            <a:r>
              <a:rPr lang="ru-RU" dirty="0" smtClean="0"/>
              <a:t>Смайлик –  </a:t>
            </a:r>
            <a:r>
              <a:rPr lang="en-US" dirty="0" smtClean="0">
                <a:hlinkClick r:id="rId6"/>
              </a:rPr>
              <a:t>Drive2.ru</a:t>
            </a:r>
            <a:endParaRPr lang="ru-RU" dirty="0"/>
          </a:p>
        </p:txBody>
      </p:sp>
      <p:pic>
        <p:nvPicPr>
          <p:cNvPr id="10" name="Picture 5" descr="C:\Users\112\Desktop\pitr-red-arrows-set-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 flipV="1">
            <a:off x="360702" y="5997223"/>
            <a:ext cx="492977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57166"/>
            <a:ext cx="5990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 «Почини игрушку»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00010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Цель: - развитие зрительного внимания, расширение словарного запаса, совершенствование грамматического строя речи.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Задание: Посмотри внимательно на игрушку. Что произошло с игрушкой? Без чего игрушка? Почини игрушку: выбери недостающую деталь, нажми на нее левой кнопкой мышки. С чем теперь игрушка? 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Смена слайдов  по значку        . 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Вернуться в главное меню       .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Закончить игру       . </a:t>
            </a:r>
          </a:p>
          <a:p>
            <a:pPr lvl="0"/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20375" y="2680427"/>
            <a:ext cx="217368" cy="285753"/>
          </a:xfrm>
          <a:prstGeom prst="rect">
            <a:avLst/>
          </a:prstGeom>
          <a:noFill/>
        </p:spPr>
      </p:pic>
      <p:pic>
        <p:nvPicPr>
          <p:cNvPr id="14" name="Picture 5" descr="C:\Users\112\Desktop\pitr-red-arrows-set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3817701" y="2968853"/>
            <a:ext cx="207226" cy="270264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8388424" y="6093296"/>
            <a:ext cx="755576" cy="6537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2643174" y="3214686"/>
            <a:ext cx="357190" cy="29656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5" name="VN860004.wav"/>
            </a:hlinkClick>
          </p:cNvPr>
          <p:cNvSpPr/>
          <p:nvPr/>
        </p:nvSpPr>
        <p:spPr>
          <a:xfrm>
            <a:off x="100010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Послушать задание</a:t>
            </a:r>
            <a:endParaRPr lang="ru-RU" b="1" dirty="0"/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3714744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Начать игру</a:t>
            </a:r>
            <a:endParaRPr lang="ru-RU" b="1" dirty="0"/>
          </a:p>
        </p:txBody>
      </p:sp>
      <p:sp>
        <p:nvSpPr>
          <p:cNvPr id="19" name="Скругленный прямоугольник 18">
            <a:hlinkClick r:id="rId7" action="ppaction://hlinksldjump"/>
          </p:cNvPr>
          <p:cNvSpPr/>
          <p:nvPr/>
        </p:nvSpPr>
        <p:spPr>
          <a:xfrm>
            <a:off x="6357950" y="4286256"/>
            <a:ext cx="1857388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Источники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071678"/>
            <a:ext cx="943129" cy="1143008"/>
          </a:xfrm>
          <a:prstGeom prst="rect">
            <a:avLst/>
          </a:prstGeom>
          <a:noFill/>
        </p:spPr>
      </p:pic>
      <p:pic>
        <p:nvPicPr>
          <p:cNvPr id="1026" name="Picture 2" descr="C:\Users\ПК\Desktop\449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t="12086" r="51758" b="6191"/>
          <a:stretch>
            <a:fillRect/>
          </a:stretch>
        </p:blipFill>
        <p:spPr bwMode="auto">
          <a:xfrm>
            <a:off x="4786314" y="1000108"/>
            <a:ext cx="397051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72074"/>
            <a:ext cx="1873255" cy="1213314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074" name="Picture 2" descr="C:\Users\ПК\Desktop\35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58" t="13781" r="4297" b="5830"/>
          <a:stretch>
            <a:fillRect/>
          </a:stretch>
        </p:blipFill>
        <p:spPr bwMode="auto">
          <a:xfrm>
            <a:off x="5572132" y="1857364"/>
            <a:ext cx="3238261" cy="3929090"/>
          </a:xfrm>
          <a:prstGeom prst="rect">
            <a:avLst/>
          </a:prstGeom>
          <a:noFill/>
        </p:spPr>
      </p:pic>
      <p:pic>
        <p:nvPicPr>
          <p:cNvPr id="20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214554"/>
            <a:ext cx="1225550" cy="123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12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-5027" r="62281" b="53432"/>
          <a:stretch>
            <a:fillRect/>
          </a:stretch>
        </p:blipFill>
        <p:spPr bwMode="auto">
          <a:xfrm>
            <a:off x="7000892" y="857232"/>
            <a:ext cx="785818" cy="1857388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36" name="Picture 18" descr="C:\Users\ПК\Desktop\картинки\image(20)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0" r="52400" b="81726"/>
          <a:stretch>
            <a:fillRect/>
          </a:stretch>
        </p:blipFill>
        <p:spPr bwMode="auto">
          <a:xfrm>
            <a:off x="4786314" y="1428736"/>
            <a:ext cx="3643338" cy="428628"/>
          </a:xfrm>
          <a:prstGeom prst="rect">
            <a:avLst/>
          </a:prstGeom>
          <a:noFill/>
        </p:spPr>
      </p:pic>
      <p:pic>
        <p:nvPicPr>
          <p:cNvPr id="4098" name="Picture 2" descr="C:\Users\ПК\Desktop\351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8" r="54102" b="4947"/>
          <a:stretch>
            <a:fillRect/>
          </a:stretch>
        </p:blipFill>
        <p:spPr bwMode="auto">
          <a:xfrm>
            <a:off x="4786314" y="1643050"/>
            <a:ext cx="3571900" cy="42339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50" name="Picture 2" descr="C:\Users\ПК\Desktop\449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3" t="21028" r="3515" b="14135"/>
          <a:stretch>
            <a:fillRect/>
          </a:stretch>
        </p:blipFill>
        <p:spPr bwMode="auto">
          <a:xfrm>
            <a:off x="5072066" y="1500174"/>
            <a:ext cx="3394907" cy="3571900"/>
          </a:xfrm>
          <a:prstGeom prst="rect">
            <a:avLst/>
          </a:prstGeom>
          <a:noFill/>
        </p:spPr>
      </p:pic>
      <p:pic>
        <p:nvPicPr>
          <p:cNvPr id="20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214818"/>
            <a:ext cx="1245332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3" descr="C:\Users\ПК\Desktop\картинки\image(26).jpg"/>
          <p:cNvPicPr>
            <a:picLocks noChangeAspect="1" noChangeArrowheads="1"/>
          </p:cNvPicPr>
          <p:nvPr/>
        </p:nvPicPr>
        <p:blipFill>
          <a:blip r:embed="rId12"/>
          <a:srcRect l="10993" r="12492"/>
          <a:stretch>
            <a:fillRect/>
          </a:stretch>
        </p:blipFill>
        <p:spPr bwMode="auto">
          <a:xfrm>
            <a:off x="4714876" y="1571612"/>
            <a:ext cx="4040977" cy="3738579"/>
          </a:xfrm>
          <a:prstGeom prst="rect">
            <a:avLst/>
          </a:prstGeom>
          <a:noFill/>
        </p:spPr>
      </p:pic>
      <p:pic>
        <p:nvPicPr>
          <p:cNvPr id="20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714512" cy="10360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19" name="Picture 14" descr="C:\Users\ПК\Desktop\картинки\image(27).jpg"/>
          <p:cNvPicPr>
            <a:picLocks noChangeAspect="1" noChangeArrowheads="1"/>
          </p:cNvPicPr>
          <p:nvPr/>
        </p:nvPicPr>
        <p:blipFill>
          <a:blip r:embed="rId12"/>
          <a:srcRect l="4305" r="26423"/>
          <a:stretch>
            <a:fillRect/>
          </a:stretch>
        </p:blipFill>
        <p:spPr bwMode="auto">
          <a:xfrm>
            <a:off x="4643438" y="2071678"/>
            <a:ext cx="3448713" cy="3524265"/>
          </a:xfrm>
          <a:prstGeom prst="rect">
            <a:avLst/>
          </a:prstGeom>
          <a:noFill/>
        </p:spPr>
      </p:pic>
      <p:pic>
        <p:nvPicPr>
          <p:cNvPr id="20" name="Picture 4" descr="C:\Users\ПК\Desktop\Рисунок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86058"/>
            <a:ext cx="1202856" cy="1795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12\Desktop\През\powerpoint-themes-free-downlo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400052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112\Desktop\pitr-red-arrows-set-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93963" y="6159764"/>
            <a:ext cx="492977" cy="648071"/>
          </a:xfrm>
          <a:prstGeom prst="rect">
            <a:avLst/>
          </a:prstGeom>
          <a:noFill/>
        </p:spPr>
      </p:pic>
      <p:pic>
        <p:nvPicPr>
          <p:cNvPr id="13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" t="7724" r="77891" b="68768"/>
          <a:stretch>
            <a:fillRect/>
          </a:stretch>
        </p:blipFill>
        <p:spPr bwMode="auto">
          <a:xfrm>
            <a:off x="714348" y="85723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ПК\Desktop\Рисунок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071810"/>
            <a:ext cx="858682" cy="876169"/>
          </a:xfrm>
          <a:prstGeom prst="rect">
            <a:avLst/>
          </a:prstGeom>
          <a:noFill/>
        </p:spPr>
      </p:pic>
      <p:pic>
        <p:nvPicPr>
          <p:cNvPr id="1030" name="Picture 6" descr="C:\Users\ПК\Desktop\Рисунок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8"/>
          <a:stretch>
            <a:fillRect/>
          </a:stretch>
        </p:blipFill>
        <p:spPr bwMode="auto">
          <a:xfrm>
            <a:off x="2571736" y="5143512"/>
            <a:ext cx="1873255" cy="1141876"/>
          </a:xfrm>
          <a:prstGeom prst="rect">
            <a:avLst/>
          </a:prstGeom>
          <a:noFill/>
        </p:spPr>
      </p:pic>
      <p:pic>
        <p:nvPicPr>
          <p:cNvPr id="17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3357554" y="928670"/>
            <a:ext cx="377034" cy="1357322"/>
          </a:xfrm>
          <a:prstGeom prst="rect">
            <a:avLst/>
          </a:prstGeom>
          <a:noFill/>
        </p:spPr>
      </p:pic>
      <p:pic>
        <p:nvPicPr>
          <p:cNvPr id="1027" name="Picture 3" descr="C:\Users\ПК\Desktop\Рисунок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14950"/>
            <a:ext cx="1714512" cy="1036035"/>
          </a:xfrm>
          <a:prstGeom prst="rect">
            <a:avLst/>
          </a:prstGeom>
          <a:noFill/>
        </p:spPr>
      </p:pic>
      <p:pic>
        <p:nvPicPr>
          <p:cNvPr id="5" name="Picture 4" descr="C:\Users\ПК\Desktop\Рисунок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78"/>
            <a:ext cx="1202856" cy="1795461"/>
          </a:xfrm>
          <a:prstGeom prst="rect">
            <a:avLst/>
          </a:prstGeom>
          <a:noFill/>
        </p:spPr>
      </p:pic>
      <p:pic>
        <p:nvPicPr>
          <p:cNvPr id="1031" name="Picture 7" descr="C:\Users\ПК\Desktop\Рисунок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 bwMode="auto">
          <a:xfrm>
            <a:off x="3071802" y="4071942"/>
            <a:ext cx="1245332" cy="1000132"/>
          </a:xfrm>
          <a:prstGeom prst="rect">
            <a:avLst/>
          </a:prstGeom>
          <a:noFill/>
        </p:spPr>
      </p:pic>
      <p:pic>
        <p:nvPicPr>
          <p:cNvPr id="1029" name="Picture 5" descr="C:\Users\ПК\Desktop\Рисунок3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943129" cy="1143008"/>
          </a:xfrm>
          <a:prstGeom prst="rect">
            <a:avLst/>
          </a:prstGeom>
          <a:noFill/>
        </p:spPr>
      </p:pic>
      <p:pic>
        <p:nvPicPr>
          <p:cNvPr id="1033" name="Picture 9" descr="C:\Users\ПК\Desktop\Рисунок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9"/>
          <a:stretch>
            <a:fillRect/>
          </a:stretch>
        </p:blipFill>
        <p:spPr bwMode="auto">
          <a:xfrm>
            <a:off x="1000100" y="3786190"/>
            <a:ext cx="1225550" cy="1160462"/>
          </a:xfrm>
          <a:prstGeom prst="rect">
            <a:avLst/>
          </a:prstGeom>
          <a:noFill/>
        </p:spPr>
      </p:pic>
      <p:pic>
        <p:nvPicPr>
          <p:cNvPr id="35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2267" t="11306" r="62281" b="53432"/>
          <a:stretch>
            <a:fillRect/>
          </a:stretch>
        </p:blipFill>
        <p:spPr bwMode="auto">
          <a:xfrm>
            <a:off x="2214546" y="714356"/>
            <a:ext cx="785818" cy="1269398"/>
          </a:xfrm>
          <a:prstGeom prst="rect">
            <a:avLst/>
          </a:prstGeom>
          <a:noFill/>
        </p:spPr>
      </p:pic>
      <p:pic>
        <p:nvPicPr>
          <p:cNvPr id="20" name="Picture 2" descr="C:\Users\ПК\Desktop\картинки\image(19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5010" t="52774" r="45703"/>
          <a:stretch>
            <a:fillRect/>
          </a:stretch>
        </p:blipFill>
        <p:spPr bwMode="auto">
          <a:xfrm>
            <a:off x="6643702" y="3286124"/>
            <a:ext cx="377034" cy="1428760"/>
          </a:xfrm>
          <a:prstGeom prst="rect">
            <a:avLst/>
          </a:prstGeom>
          <a:noFill/>
        </p:spPr>
      </p:pic>
      <p:pic>
        <p:nvPicPr>
          <p:cNvPr id="19" name="Picture 12" descr="C:\Users\ПК\Desktop\картинки\image(25)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8"/>
            <a:ext cx="4373031" cy="30956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96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Наталья</cp:lastModifiedBy>
  <cp:revision>69</cp:revision>
  <dcterms:modified xsi:type="dcterms:W3CDTF">2020-01-17T17:37:15Z</dcterms:modified>
</cp:coreProperties>
</file>